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63" r:id="rId3"/>
    <p:sldId id="281" r:id="rId4"/>
    <p:sldId id="259" r:id="rId5"/>
    <p:sldId id="261" r:id="rId6"/>
    <p:sldId id="265" r:id="rId7"/>
    <p:sldId id="269" r:id="rId8"/>
    <p:sldId id="267" r:id="rId9"/>
    <p:sldId id="274" r:id="rId10"/>
    <p:sldId id="260" r:id="rId11"/>
    <p:sldId id="270" r:id="rId12"/>
    <p:sldId id="277" r:id="rId13"/>
    <p:sldId id="268" r:id="rId14"/>
    <p:sldId id="266" r:id="rId15"/>
    <p:sldId id="262" r:id="rId16"/>
    <p:sldId id="273" r:id="rId17"/>
    <p:sldId id="275" r:id="rId18"/>
    <p:sldId id="272" r:id="rId19"/>
    <p:sldId id="257" r:id="rId20"/>
    <p:sldId id="258" r:id="rId21"/>
    <p:sldId id="279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26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9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9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37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43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23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2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68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03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4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C9BA1-686C-784D-9F8D-CFB81F20298E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2C47D-3A84-2245-B760-F0683B92DF4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91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992846"/>
            <a:ext cx="5211707" cy="4776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8365" y="546327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CASTRAÇAO DE URANO</a:t>
            </a:r>
            <a:endParaRPr lang="pt-BR" b="1" dirty="0">
              <a:latin typeface="Avenir Next Condensed Medium"/>
              <a:cs typeface="Avenir Next Condensed Medium"/>
            </a:endParaRPr>
          </a:p>
        </p:txBody>
      </p:sp>
      <p:pic>
        <p:nvPicPr>
          <p:cNvPr id="2" name="11 Daphnis et Chloé_ Lever Du J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98100"/>
            <a:ext cx="6350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2839" y="5745446"/>
            <a:ext cx="8781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PSIQUÊ</a:t>
            </a:r>
            <a:r>
              <a:rPr lang="pt-BR" b="1" dirty="0">
                <a:latin typeface="Avenir Next Condensed Medium"/>
                <a:cs typeface="Avenir Next Condensed Medium"/>
              </a:rPr>
              <a:t> 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SENTE E  OUVE, MAS  NÃO VÊ  O  AMADO.  A  ELA  É                                                                   VEDADO  O  DIREITO  DE CONHECER.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966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260" y="314400"/>
            <a:ext cx="3728477" cy="5326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254" y="5705126"/>
            <a:ext cx="886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INSTALANDO  A  QUESTÃO: A PRISÃO LUXURIOSA.  A  QUEBRA  DA   ILUSÃO.  </a:t>
            </a:r>
          </a:p>
        </p:txBody>
      </p:sp>
    </p:spTree>
    <p:extLst>
      <p:ext uri="{BB962C8B-B14F-4D97-AF65-F5344CB8AC3E}">
        <p14:creationId xmlns:p14="http://schemas.microsoft.com/office/powerpoint/2010/main" val="348808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9" y="951605"/>
            <a:ext cx="5127585" cy="4512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3907" y="5564031"/>
            <a:ext cx="696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          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DÚVIDA.  A  ESCOLHA.  O  PONTO  DE  INFLEXÃO</a:t>
            </a:r>
          </a:p>
        </p:txBody>
      </p:sp>
    </p:spTree>
    <p:extLst>
      <p:ext uri="{BB962C8B-B14F-4D97-AF65-F5344CB8AC3E}">
        <p14:creationId xmlns:p14="http://schemas.microsoft.com/office/powerpoint/2010/main" val="26023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35" y="513863"/>
            <a:ext cx="3512474" cy="5211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1630" y="5725306"/>
            <a:ext cx="6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ACORDAR  OU  MORRER?   A  MORTE  DO  FEMININO</a:t>
            </a:r>
            <a:r>
              <a:rPr lang="pt-BR" b="1" dirty="0">
                <a:solidFill>
                  <a:srgbClr val="FFFFFF"/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46977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16" y="459708"/>
            <a:ext cx="4679710" cy="52390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45992" y="5795844"/>
            <a:ext cx="531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O  ATO  QUE  RECRIA  UM  NOVO  MUNDO</a:t>
            </a:r>
          </a:p>
        </p:txBody>
      </p:sp>
    </p:spTree>
    <p:extLst>
      <p:ext uri="{BB962C8B-B14F-4D97-AF65-F5344CB8AC3E}">
        <p14:creationId xmlns:p14="http://schemas.microsoft.com/office/powerpoint/2010/main" val="304722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143000"/>
            <a:ext cx="6946900" cy="455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4779" y="5795843"/>
            <a:ext cx="524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OS  QUATRO  TRABALHOS  DA  HEROINA</a:t>
            </a:r>
          </a:p>
        </p:txBody>
      </p:sp>
    </p:spTree>
    <p:extLst>
      <p:ext uri="{BB962C8B-B14F-4D97-AF65-F5344CB8AC3E}">
        <p14:creationId xmlns:p14="http://schemas.microsoft.com/office/powerpoint/2010/main" val="10846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38300"/>
            <a:ext cx="5397500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4054" y="5201132"/>
            <a:ext cx="546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1º. trabalho</a:t>
            </a:r>
          </a:p>
          <a:p>
            <a:endParaRPr lang="pt-BR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SEPARAR AS SEMENTES</a:t>
            </a:r>
          </a:p>
        </p:txBody>
      </p:sp>
    </p:spTree>
    <p:extLst>
      <p:ext uri="{BB962C8B-B14F-4D97-AF65-F5344CB8AC3E}">
        <p14:creationId xmlns:p14="http://schemas.microsoft.com/office/powerpoint/2010/main" val="26859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04" y="992548"/>
            <a:ext cx="5660501" cy="4492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009" y="5463220"/>
            <a:ext cx="6577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2º. trabalho</a:t>
            </a:r>
          </a:p>
          <a:p>
            <a:endParaRPr lang="pt-BR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ctr"/>
            <a:r>
              <a:rPr lang="pt-BR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      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COLHER  A  LÃ  DO  BRILHANTE  E  FEROZ CARNEIRO  DE  OURO</a:t>
            </a:r>
          </a:p>
        </p:txBody>
      </p:sp>
    </p:spTree>
    <p:extLst>
      <p:ext uri="{BB962C8B-B14F-4D97-AF65-F5344CB8AC3E}">
        <p14:creationId xmlns:p14="http://schemas.microsoft.com/office/powerpoint/2010/main" val="15727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98" y="358693"/>
            <a:ext cx="6228703" cy="52902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5648921"/>
            <a:ext cx="90181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3º. Trabalho</a:t>
            </a:r>
          </a:p>
          <a:p>
            <a:pPr algn="r"/>
            <a:endParaRPr lang="pt-BR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sz="1600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ENCHER A JARRA DE CRISTAL DA FONTE QUE ALIMENTA OS RIACHOS DO SUBMUNDO</a:t>
            </a:r>
            <a:r>
              <a:rPr lang="pt-BR" sz="1600" b="1" dirty="0">
                <a:solidFill>
                  <a:srgbClr val="FFFFFF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7" y="1144453"/>
            <a:ext cx="6006935" cy="42048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01134" y="543296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4º. Trabalho: a descida aos infernos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284" y="5463211"/>
            <a:ext cx="687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venir Next Condensed Medium"/>
                <a:cs typeface="Avenir Next Condensed Medium"/>
              </a:rPr>
              <a:t>A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 BARCA  DE   CARONTE.  A  DESCIDA  AOS  INFERNOS</a:t>
            </a:r>
            <a:endParaRPr lang="pt-BR" b="1" dirty="0"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22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04" y="726686"/>
            <a:ext cx="6342826" cy="4757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7104" y="5326982"/>
            <a:ext cx="808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1ª AFRODITE</a:t>
            </a:r>
            <a:r>
              <a:rPr lang="pt-BR" b="1" dirty="0">
                <a:solidFill>
                  <a:schemeClr val="bg1"/>
                </a:solidFill>
                <a:latin typeface="Avenir Next Condensed Demi Bold"/>
                <a:cs typeface="Avenir Next Condensed Demi Bold"/>
              </a:rPr>
              <a:t>: NASCE DO SEMEM DE URANO –  DA UNIÃO CÉU / MAR</a:t>
            </a:r>
            <a:r>
              <a:rPr lang="pt-BR" b="1" dirty="0">
                <a:latin typeface="Avenir Next Condensed Demi Bold"/>
                <a:cs typeface="Avenir Next Condensed Demi Bold"/>
              </a:rPr>
              <a:t>R</a:t>
            </a:r>
          </a:p>
        </p:txBody>
      </p:sp>
      <p:pic>
        <p:nvPicPr>
          <p:cNvPr id="4" name="11 Daphnis et Chloé_ Lever Du J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7" y="415729"/>
            <a:ext cx="4862794" cy="51684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6382" y="5624468"/>
            <a:ext cx="814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FFFF"/>
                </a:solidFill>
              </a:rPr>
              <a:t>                                                                    </a:t>
            </a:r>
            <a:r>
              <a:rPr lang="pt-BR" b="1" dirty="0">
                <a:solidFill>
                  <a:srgbClr val="FFFFFF"/>
                </a:solidFill>
              </a:rPr>
              <a:t>4º. Trabalho</a:t>
            </a:r>
          </a:p>
          <a:p>
            <a:pPr algn="r"/>
            <a:endParaRPr lang="pt-BR" dirty="0">
              <a:solidFill>
                <a:srgbClr val="FFFFFF"/>
              </a:solidFill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BUSCAR  O  UNGUENTO  DA  BELEZA  QUE  VEM  DE  PERSEFONE</a:t>
            </a:r>
            <a:r>
              <a:rPr lang="pt-BR" b="1" dirty="0">
                <a:latin typeface="Avenir Next Condensed Medium"/>
                <a:cs typeface="Avenir Next Condensed Medium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1151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06" y="879715"/>
            <a:ext cx="5523186" cy="51140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8459" y="5735364"/>
            <a:ext cx="28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4º. Trabalho :  a completude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3358" y="5997442"/>
            <a:ext cx="705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QUEBRA  DO  SEGREDO.   O  SONO .  O DESPERTAR.</a:t>
            </a:r>
          </a:p>
        </p:txBody>
      </p:sp>
    </p:spTree>
    <p:extLst>
      <p:ext uri="{BB962C8B-B14F-4D97-AF65-F5344CB8AC3E}">
        <p14:creationId xmlns:p14="http://schemas.microsoft.com/office/powerpoint/2010/main" val="294501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783" y="5563995"/>
            <a:ext cx="838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TRANSMUTAÇÃO,  UNIFICAÇÃO   E  ELEVAÇÃO  DE  EROS  E  PSIQUÊ</a:t>
            </a:r>
            <a:r>
              <a:rPr lang="pt-BR" b="1" dirty="0">
                <a:latin typeface="Avenir Next Condensed Medium"/>
                <a:cs typeface="Avenir Next Condensed Medium"/>
              </a:rPr>
              <a:t>Ê </a:t>
            </a:r>
            <a:r>
              <a:rPr lang="pt-BR" dirty="0">
                <a:latin typeface="Avenir Next Condensed Medium"/>
                <a:cs typeface="Avenir Next Condensed Medium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115" y="1673236"/>
            <a:ext cx="5060620" cy="3810119"/>
          </a:xfrm>
          <a:prstGeom prst="rect">
            <a:avLst/>
          </a:prstGeom>
        </p:spPr>
      </p:pic>
      <p:pic>
        <p:nvPicPr>
          <p:cNvPr id="4" name="11 Daphnis et Chloé_ Lever Du Jou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1372" y="5584233"/>
            <a:ext cx="57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venir Next Condensed Medium"/>
                <a:cs typeface="Avenir Next Condensed Medium"/>
              </a:rPr>
              <a:t>C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AFRODITE URANIANA    *   ARES   *   EROS </a:t>
            </a:r>
            <a:endParaRPr lang="pt-BR" b="1" dirty="0">
              <a:latin typeface="Avenir Next Condensed Medium"/>
              <a:cs typeface="Avenir Next Condensed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85" y="1239792"/>
            <a:ext cx="4296968" cy="42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1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43000"/>
            <a:ext cx="53975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4352" y="5906719"/>
            <a:ext cx="381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ZEUS   *    AFRODITE  *   EROS</a:t>
            </a:r>
          </a:p>
        </p:txBody>
      </p:sp>
    </p:spTree>
    <p:extLst>
      <p:ext uri="{BB962C8B-B14F-4D97-AF65-F5344CB8AC3E}">
        <p14:creationId xmlns:p14="http://schemas.microsoft.com/office/powerpoint/2010/main" val="31652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260" y="580104"/>
            <a:ext cx="3330112" cy="5088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003" y="5967193"/>
            <a:ext cx="890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2ª. AFRODITE – PSIQUÊ:  NASCE DO ORVALHO DO CÉU QUE CAI NA TERRA</a:t>
            </a:r>
          </a:p>
        </p:txBody>
      </p:sp>
    </p:spTree>
    <p:extLst>
      <p:ext uri="{BB962C8B-B14F-4D97-AF65-F5344CB8AC3E}">
        <p14:creationId xmlns:p14="http://schemas.microsoft.com/office/powerpoint/2010/main" val="410895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04" y="1043536"/>
            <a:ext cx="5998701" cy="43565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8367" y="5493446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O  CASAMENTO  DA  MORTE</a:t>
            </a:r>
          </a:p>
        </p:txBody>
      </p:sp>
    </p:spTree>
    <p:extLst>
      <p:ext uri="{BB962C8B-B14F-4D97-AF65-F5344CB8AC3E}">
        <p14:creationId xmlns:p14="http://schemas.microsoft.com/office/powerpoint/2010/main" val="21230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3" y="2184420"/>
            <a:ext cx="7397846" cy="3304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517" y="5584165"/>
            <a:ext cx="641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PSIQUÊ  NO  CORTEJO  DO  CASAMENTO  DA  MORTE</a:t>
            </a:r>
          </a:p>
        </p:txBody>
      </p:sp>
    </p:spTree>
    <p:extLst>
      <p:ext uri="{BB962C8B-B14F-4D97-AF65-F5344CB8AC3E}">
        <p14:creationId xmlns:p14="http://schemas.microsoft.com/office/powerpoint/2010/main" val="178005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38" y="406358"/>
            <a:ext cx="6158930" cy="523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62356" y="5664794"/>
            <a:ext cx="557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OS  ANCIÃOS  ALCOVITEIROS  E  DEPRAVADOS</a:t>
            </a:r>
          </a:p>
        </p:txBody>
      </p:sp>
    </p:spTree>
    <p:extLst>
      <p:ext uri="{BB962C8B-B14F-4D97-AF65-F5344CB8AC3E}">
        <p14:creationId xmlns:p14="http://schemas.microsoft.com/office/powerpoint/2010/main" val="395977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06" y="1431306"/>
            <a:ext cx="6855873" cy="42597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3400" y="5836155"/>
            <a:ext cx="518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VIDA  NO  GRANDE  ESPLENDOR  MÍTICO </a:t>
            </a:r>
          </a:p>
        </p:txBody>
      </p:sp>
    </p:spTree>
    <p:extLst>
      <p:ext uri="{BB962C8B-B14F-4D97-AF65-F5344CB8AC3E}">
        <p14:creationId xmlns:p14="http://schemas.microsoft.com/office/powerpoint/2010/main" val="15727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0">
        <p14:reveal/>
      </p:transition>
    </mc:Choice>
    <mc:Fallback xmlns="">
      <p:transition spd="slow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228</Words>
  <Application>Microsoft Office PowerPoint</Application>
  <PresentationFormat>On-screen Show (4:3)</PresentationFormat>
  <Paragraphs>32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Condensed Demi Bold</vt:lpstr>
      <vt:lpstr>Avenir Next Condensed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F Mello</dc:creator>
  <cp:lastModifiedBy>Leandro Daniel</cp:lastModifiedBy>
  <cp:revision>104</cp:revision>
  <dcterms:created xsi:type="dcterms:W3CDTF">2017-03-28T19:29:41Z</dcterms:created>
  <dcterms:modified xsi:type="dcterms:W3CDTF">2018-11-04T11:13:13Z</dcterms:modified>
</cp:coreProperties>
</file>